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5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958DB-3C20-44B7-A998-D34E36357BCB}" type="datetimeFigureOut">
              <a:rPr lang="en-GB" smtClean="0"/>
              <a:pPr/>
              <a:t>11/11/2011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E73AD-A115-44D6-9C1F-F4E942CED17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844824" y="251520"/>
            <a:ext cx="3168352" cy="85689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988840" y="251520"/>
            <a:ext cx="2952328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b="1" dirty="0"/>
          </a:p>
          <a:p>
            <a:pPr algn="ctr"/>
            <a:endParaRPr lang="en-GB" b="1" dirty="0" smtClean="0"/>
          </a:p>
          <a:p>
            <a:pPr algn="ctr"/>
            <a:endParaRPr lang="en-GB" b="1" dirty="0" smtClean="0"/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 smtClean="0"/>
          </a:p>
          <a:p>
            <a:pPr algn="ctr"/>
            <a:r>
              <a:rPr lang="en-GB" b="1" dirty="0" smtClean="0"/>
              <a:t>INTRODUCTION</a:t>
            </a:r>
          </a:p>
          <a:p>
            <a:pPr algn="ctr"/>
            <a:r>
              <a:rPr lang="en-GB" sz="1400" b="1" dirty="0" smtClean="0"/>
              <a:t>to give some background and explain what the question is asking you to do</a:t>
            </a:r>
          </a:p>
          <a:p>
            <a:pPr algn="ctr"/>
            <a:endParaRPr lang="en-GB" b="1" dirty="0"/>
          </a:p>
          <a:p>
            <a:pPr algn="ctr"/>
            <a:r>
              <a:rPr lang="en-GB" b="1" dirty="0" smtClean="0"/>
              <a:t>PARAGRAPHS</a:t>
            </a:r>
          </a:p>
          <a:p>
            <a:pPr algn="ctr"/>
            <a:r>
              <a:rPr lang="en-GB" sz="1400" b="1" dirty="0" smtClean="0"/>
              <a:t>Should DESCRIBE the key events, </a:t>
            </a:r>
          </a:p>
          <a:p>
            <a:pPr algn="ctr"/>
            <a:r>
              <a:rPr lang="en-GB" sz="1400" b="1" dirty="0" smtClean="0"/>
              <a:t>EXPLAIN how far these events help to answer the question and give EVIDENCE in the form of examples (PRIMARY and SECONDARY SOURCES)</a:t>
            </a:r>
          </a:p>
          <a:p>
            <a:pPr algn="ctr"/>
            <a:endParaRPr lang="en-GB" b="1" dirty="0" smtClean="0"/>
          </a:p>
          <a:p>
            <a:pPr algn="ctr"/>
            <a:r>
              <a:rPr lang="en-GB" b="1" dirty="0" smtClean="0"/>
              <a:t>LINKS</a:t>
            </a:r>
            <a:endParaRPr lang="en-GB" b="1" dirty="0"/>
          </a:p>
          <a:p>
            <a:pPr algn="ctr"/>
            <a:r>
              <a:rPr lang="en-GB" sz="1400" b="1" dirty="0" smtClean="0"/>
              <a:t>Make sure each  paragraph links to the next one with a point, example or explanation.  Every paragraph must have a mini conclusion where it helps to answer the question</a:t>
            </a:r>
          </a:p>
          <a:p>
            <a:pPr algn="ctr"/>
            <a:endParaRPr lang="en-GB" b="1" dirty="0"/>
          </a:p>
          <a:p>
            <a:pPr algn="ctr"/>
            <a:r>
              <a:rPr lang="en-GB" b="1" dirty="0" smtClean="0"/>
              <a:t>CONCLUSION</a:t>
            </a:r>
          </a:p>
          <a:p>
            <a:pPr algn="ctr"/>
            <a:r>
              <a:rPr lang="en-GB" sz="1400" b="1" dirty="0" smtClean="0"/>
              <a:t>summarise which factors have been the most crucial and answer the question</a:t>
            </a:r>
            <a:endParaRPr lang="en-GB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6632" y="107504"/>
            <a:ext cx="13501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EXAMPLES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 For example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For instance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Such as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…as can be seen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…as is shown by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 Take the case of…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This can be proven by …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16632" y="2123728"/>
            <a:ext cx="13501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CHANGING TOPIC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Turning to 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As regards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With regard to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Concerning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As far as … is concerned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Moving on to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Now to consider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By contrast</a:t>
            </a:r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16632" y="4139952"/>
            <a:ext cx="13501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CONTRASTING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 However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On the other hand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…although…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Despite this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On the contrary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Instead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As for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…whereas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…while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301208" y="251520"/>
            <a:ext cx="1350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 smtClean="0"/>
              <a:t>EMPHASISING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 smtClean="0"/>
              <a:t> Mainly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Mostly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Usually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Unfortunately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Most often</a:t>
            </a:r>
          </a:p>
          <a:p>
            <a:pPr algn="r"/>
            <a:endParaRPr lang="en-GB" sz="1200" dirty="0"/>
          </a:p>
          <a:p>
            <a:pPr algn="r"/>
            <a:r>
              <a:rPr lang="en-GB" sz="1200" b="1" dirty="0" smtClean="0"/>
              <a:t>REPHRASING</a:t>
            </a:r>
            <a:endParaRPr lang="en-GB" sz="1200" dirty="0" smtClean="0"/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other words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That is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To put it more simply</a:t>
            </a:r>
            <a:endParaRPr lang="en-GB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5301208" y="2699792"/>
            <a:ext cx="1350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 smtClean="0"/>
              <a:t>CAUSE AND EFFECT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 smtClean="0"/>
              <a:t> …so…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As a result of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…because…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This means that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Due to the fact that 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…due to…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…therefore…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…caused…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This caused</a:t>
            </a:r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116632" y="6300192"/>
            <a:ext cx="1800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LISTING POINTS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 Firstly, secondly, finally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the first place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To begin with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On top of this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addition to this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More importantly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Addition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…and…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…also…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. …as well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Furthermore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 Another</a:t>
            </a:r>
          </a:p>
          <a:p>
            <a:pPr>
              <a:buFont typeface="Arial" pitchFamily="34" charset="0"/>
              <a:buChar char="•"/>
            </a:pPr>
            <a:r>
              <a:rPr lang="en-GB" sz="1200" dirty="0" smtClean="0"/>
              <a:t>Not only …. But also</a:t>
            </a:r>
            <a:endParaRPr lang="en-GB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5229200" y="5004048"/>
            <a:ext cx="1467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 smtClean="0"/>
              <a:t>CONCESSION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 smtClean="0"/>
              <a:t> Although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While it is true that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Despite the fact that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spite of 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Despite this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However…yet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Still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Nevertheless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229200" y="6948264"/>
            <a:ext cx="1440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 smtClean="0"/>
              <a:t>SUMMING UP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 smtClean="0"/>
              <a:t> In conclusion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summary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To sum up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Overall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On the whole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short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In brief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To conclude</a:t>
            </a:r>
          </a:p>
          <a:p>
            <a:pPr algn="r">
              <a:buFont typeface="Arial" pitchFamily="34" charset="0"/>
              <a:buChar char="•"/>
            </a:pPr>
            <a:r>
              <a:rPr lang="en-GB" sz="1200" dirty="0"/>
              <a:t> </a:t>
            </a:r>
            <a:r>
              <a:rPr lang="en-GB" sz="1200" dirty="0" smtClean="0"/>
              <a:t>So, to round off</a:t>
            </a:r>
            <a:endParaRPr lang="en-GB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369</Words>
  <Application>Microsoft Office PowerPoint</Application>
  <PresentationFormat>On-screen Show (4:3)</PresentationFormat>
  <Paragraphs>99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5</cp:revision>
  <dcterms:created xsi:type="dcterms:W3CDTF">2010-11-17T10:09:57Z</dcterms:created>
  <dcterms:modified xsi:type="dcterms:W3CDTF">2011-11-11T14:51:24Z</dcterms:modified>
</cp:coreProperties>
</file>